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10895-D298-436D-95E1-92A05BC72DF4}" v="3" dt="2026-10-14T16:36:16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3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0</Words>
  <Application>Microsoft Office PowerPoint</Application>
  <PresentationFormat>Custom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Steve Hung</cp:lastModifiedBy>
  <cp:revision>3</cp:revision>
  <dcterms:created xsi:type="dcterms:W3CDTF">2006-08-16T00:00:00Z</dcterms:created>
  <dcterms:modified xsi:type="dcterms:W3CDTF">2026-10-14T16:39:31Z</dcterms:modified>
</cp:coreProperties>
</file>